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20350-1592-4982-88FA-B28123F07F89}" v="1" dt="2026-03-13T15:32:17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494B2-DE94-456F-845F-C191AB44A47B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09A60-543A-4D6E-A731-B333814E0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201190"/>
          </a:xfrm>
        </p:spPr>
        <p:txBody>
          <a:bodyPr/>
          <a:lstStyle/>
          <a:p>
            <a:pPr marL="171450" indent="-171450" algn="l">
              <a:spcAft>
                <a:spcPts val="600"/>
              </a:spcAft>
              <a:buClr>
                <a:srgbClr val="07336D"/>
              </a:buClr>
              <a:buFont typeface="Arial" panose="020B0604020202020204" pitchFamily="34" charset="0"/>
              <a:buChar char="•"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A816D-5EC2-419C-A6EB-94D1A67B7D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4E76E-6E15-2C54-4E9E-7DAB9B02C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060E0-780C-0308-4F4D-63CE9C68D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B150A-D60D-44D9-F786-89585A36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2AF0C-BD0D-0B28-2DAB-8A4E23EB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C55BE-85A2-EA26-2356-54351AED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68C1-A862-09EF-AD18-53F68FA3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8E66F-8D49-88F5-77A1-A97CD0AC9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F35C8-95D0-4D1B-273C-A69A4C62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3BEC7-962C-B433-1C5C-818F92BC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B8446-1F87-FEC2-CCB4-65E35F8B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7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73044-345B-AE13-7B17-FBCB6B4CD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F65D7-1F62-788D-26E4-FD8617FF2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7FA2A-FE3F-5D88-3DDD-EB5638A3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AE7C2-D67D-F56E-B247-E45FEA21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B357-0C2C-7B54-742F-E420CDEF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2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3A1C-83AD-73B4-917A-6BDA4B7E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B1AA-192D-68DE-6577-F2EFC7658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ABF9D-3BA4-1F73-7269-7C14B013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72A49-720C-6C11-C6AD-E75C6E82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CD850-2831-B409-958D-D9ED73C8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2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72FB-E622-BCC0-2C19-70384713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FCDEC-376B-E7F5-78CC-5A0A3BBA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32C66-1A68-C436-B6F5-CCE6A878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BDC64-C1DF-21B4-B279-B6C58FDC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917F8-948C-AF5F-FF1A-64EC3644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9050-0028-1633-2B5D-523787E2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7394A-6F8D-6DA8-37D6-32C7B120E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AC011-E46B-CB9E-AD69-181BCB95F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5DA93-2B82-C0BB-04F6-13A3269C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19EA5-9E0D-6A4A-65B4-A674A5C2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F4CE0-7925-DFD3-6065-874067E5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2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2EEE-1DA2-086B-5A14-C358B9AC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F8C1B-3252-05C9-3D3B-AC40D218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9F211-C9B3-907B-D8C6-7F50A9754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9155C-2A7F-5AEF-6CE1-C170C997E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5E680-0525-61C5-9960-25837412E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B701DC-9AF8-1DCA-7145-60DB3B5C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44A9E-EB51-D32C-6D52-EECFBF11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D6254-B949-7C88-4F5C-597E81A1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9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30FC-EE97-EF5A-1F64-602C86BF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D620B-ABAA-A77F-03AE-261FC9968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10CE1-8761-34B1-EA83-C752AA48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1F5A0-0154-6690-E1DC-DDD7A7ED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78DAD-68D4-AEBC-2BEF-9365CC36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1F491-F51A-F03C-8B00-181313C2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6318A-7308-E399-9BA6-DD0304BA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9FD6-E99C-7198-5AF4-C9A57396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3E0E-C5AA-7C0C-7447-E82F10FF5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802DE-6C48-C681-8660-EF263FFF6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D458D-177D-5913-A963-AE800D8E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72BAF-6465-9B50-CA96-517BA0D0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A5311-B963-B60C-1447-8FC70D28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41B0-94CD-8C6B-452E-27F32E8C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F8A98C-6578-FDD0-2B47-0E65F7BBD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51931-E2DD-642C-EE45-E427FD24A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073CD-F1D2-26D2-C89A-4472A5E6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6650F-5C62-C3D7-924F-E45AB2B2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498AC-2969-DEDE-4F6F-990D1C36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8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CB2F1D-11B2-F72A-A808-8F9461D8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A11CD-75DD-47B4-3259-2CDDFF7BB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5A5BF-C9C8-1FA1-E884-01181BCCD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8842C7-52CB-4301-AAEF-766D1162527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7CB34-22AE-516E-E8A3-E172AB437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DBEA6-3408-1326-65BA-044D34BCD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0E6CC-37C3-4535-8147-92EA00EF1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9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portal.mycgma.org/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7C8010-4CBB-7DC7-AAB7-C29051DE7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15263" r="15376"/>
          <a:stretch>
            <a:fillRect/>
          </a:stretch>
        </p:blipFill>
        <p:spPr>
          <a:xfrm>
            <a:off x="-2" y="1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AB698C-7B34-9823-D9A1-CE0CE64221C5}"/>
              </a:ext>
            </a:extLst>
          </p:cNvPr>
          <p:cNvSpPr/>
          <p:nvPr/>
        </p:nvSpPr>
        <p:spPr>
          <a:xfrm>
            <a:off x="-2" y="0"/>
            <a:ext cx="12192000" cy="6857999"/>
          </a:xfrm>
          <a:prstGeom prst="rect">
            <a:avLst/>
          </a:prstGeom>
          <a:solidFill>
            <a:srgbClr val="001D53">
              <a:alpha val="742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5FB7B-E487-6A29-7923-65AD9778FB82}"/>
              </a:ext>
            </a:extLst>
          </p:cNvPr>
          <p:cNvSpPr txBox="1"/>
          <p:nvPr/>
        </p:nvSpPr>
        <p:spPr>
          <a:xfrm>
            <a:off x="987931" y="2690335"/>
            <a:ext cx="7597269" cy="1477328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Coordinator must register using the following steps: 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Visit </a:t>
            </a:r>
            <a:r>
              <a:rPr lang="en-US" u="sng" dirty="0">
                <a:solidFill>
                  <a:schemeClr val="bg1"/>
                </a:solidFill>
                <a:hlinkClick r:id="rId4" tooltip="https://portal.mycgma.org/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https://portal.mycgma.org/s/</a:t>
            </a:r>
            <a:r>
              <a:rPr lang="en-US" dirty="0">
                <a:solidFill>
                  <a:schemeClr val="bg1"/>
                </a:solidFill>
              </a:rPr>
              <a:t> 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Log in to the CGMA Portal  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Under “My Account,” select “Campaign Coordinator Sign-up” </a:t>
            </a:r>
          </a:p>
          <a:p>
            <a:pPr marL="285750" indent="-285750">
              <a:spcAft>
                <a:spcPts val="9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7FC4EF-0A68-B9C4-4E72-4D21A45A203E}"/>
              </a:ext>
            </a:extLst>
          </p:cNvPr>
          <p:cNvSpPr txBox="1">
            <a:spLocks/>
          </p:cNvSpPr>
          <p:nvPr/>
        </p:nvSpPr>
        <p:spPr>
          <a:xfrm>
            <a:off x="685800" y="723900"/>
            <a:ext cx="10967822" cy="5008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as a CGMA Campaign Coordinator</a:t>
            </a:r>
          </a:p>
        </p:txBody>
      </p:sp>
      <p:pic>
        <p:nvPicPr>
          <p:cNvPr id="2" name="Picture 1" descr="A logo with a tower and text&#10;&#10;AI-generated content may be incorrect.">
            <a:extLst>
              <a:ext uri="{FF2B5EF4-FFF2-40B4-BE49-F238E27FC236}">
                <a16:creationId xmlns:a16="http://schemas.microsoft.com/office/drawing/2014/main" id="{DD635C13-490F-DADE-61E8-7C984627F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815" y="4685827"/>
            <a:ext cx="2206108" cy="16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1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41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Erica J. Chapman</dc:creator>
  <cp:lastModifiedBy>Erica J. Chapman</cp:lastModifiedBy>
  <cp:revision>1</cp:revision>
  <dcterms:created xsi:type="dcterms:W3CDTF">2026-03-13T14:59:02Z</dcterms:created>
  <dcterms:modified xsi:type="dcterms:W3CDTF">2026-03-13T15:33:48Z</dcterms:modified>
</cp:coreProperties>
</file>